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7" r:id="rId2"/>
    <p:sldId id="259" r:id="rId3"/>
    <p:sldId id="258" r:id="rId4"/>
    <p:sldId id="260" r:id="rId5"/>
    <p:sldId id="284" r:id="rId6"/>
    <p:sldId id="286" r:id="rId7"/>
    <p:sldId id="269" r:id="rId8"/>
    <p:sldId id="285" r:id="rId9"/>
    <p:sldId id="266" r:id="rId10"/>
    <p:sldId id="268" r:id="rId11"/>
    <p:sldId id="265" r:id="rId12"/>
    <p:sldId id="273" r:id="rId13"/>
    <p:sldId id="288" r:id="rId14"/>
    <p:sldId id="263" r:id="rId15"/>
    <p:sldId id="270" r:id="rId16"/>
    <p:sldId id="271" r:id="rId17"/>
    <p:sldId id="278" r:id="rId18"/>
    <p:sldId id="289" r:id="rId19"/>
    <p:sldId id="283" r:id="rId20"/>
    <p:sldId id="275" r:id="rId21"/>
    <p:sldId id="272" r:id="rId22"/>
    <p:sldId id="267" r:id="rId23"/>
    <p:sldId id="280" r:id="rId24"/>
    <p:sldId id="261" r:id="rId25"/>
    <p:sldId id="276" r:id="rId26"/>
    <p:sldId id="264" r:id="rId27"/>
    <p:sldId id="257" r:id="rId28"/>
    <p:sldId id="281" r:id="rId29"/>
    <p:sldId id="274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5"/>
    <p:restoredTop sz="94744"/>
  </p:normalViewPr>
  <p:slideViewPr>
    <p:cSldViewPr snapToGrid="0" snapToObjects="1">
      <p:cViewPr varScale="1">
        <p:scale>
          <a:sx n="163" d="100"/>
          <a:sy n="163" d="100"/>
        </p:scale>
        <p:origin x="70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FB293-CDE5-AF49-A76C-DEFF03592928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48B4-7865-B447-94AE-EE5AB3419CA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48B4-7865-B447-94AE-EE5AB3419CAA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48B4-7865-B447-94AE-EE5AB3419CAA}" type="slidenum">
              <a:rPr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548B4-7865-B447-94AE-EE5AB3419CAA}" type="slidenum">
              <a:rPr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D4B9B-2353-CF49-BFF4-0C9D3CC8CBFF}" type="datetimeFigureOut">
              <a:rPr lang="en-US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78F6F-FE52-494A-824E-F53156750921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F10A19-BEB3-9946-A6DA-0E1A44D5A5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678"/>
            <a:ext cx="9143122" cy="422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05706"/>
      </p:ext>
    </p:extLst>
  </p:cSld>
  <p:clrMapOvr>
    <a:masterClrMapping/>
  </p:clrMapOvr>
  <p:transition spd="slow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ywood green 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893" y="0"/>
            <a:ext cx="9307894" cy="523569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vie the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648" y="1"/>
            <a:ext cx="9829648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gital cinema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0967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1F6FBC-9A77-FF4D-98A7-1A6DDCA9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-7263"/>
            <a:ext cx="7745506" cy="51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5124"/>
      </p:ext>
    </p:extLst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C+Sports+(3+of+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 gra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57" y="1"/>
            <a:ext cx="9405257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acast rack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35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k wi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4684" y="-80536"/>
            <a:ext cx="6965381" cy="5224036"/>
          </a:xfrm>
          <a:prstGeom prst="rect">
            <a:avLst/>
          </a:prstGeom>
        </p:spPr>
      </p:pic>
      <p:pic>
        <p:nvPicPr>
          <p:cNvPr id="3" name="Picture 2" descr="Rack wiring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630" y="1943722"/>
            <a:ext cx="4266370" cy="3199778"/>
          </a:xfrm>
          <a:prstGeom prst="rect">
            <a:avLst/>
          </a:prstGeom>
        </p:spPr>
      </p:pic>
      <p:pic>
        <p:nvPicPr>
          <p:cNvPr id="5" name="Picture 4" descr="Network swit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630" y="-80536"/>
            <a:ext cx="4266370" cy="2403707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work 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94" y="74342"/>
            <a:ext cx="7570439" cy="49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0859"/>
      </p:ext>
    </p:extLst>
  </p:cSld>
  <p:clrMapOvr>
    <a:masterClrMapping/>
  </p:clrMapOvr>
  <p:transition spd="slow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P Interior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5626"/>
            <a:ext cx="9144000" cy="6172199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ic control r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11519"/>
            <a:ext cx="7543800" cy="4714875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rts cam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932" y="-678595"/>
            <a:ext cx="9271932" cy="6173668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m mixing the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499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wers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0287000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deowall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27405" cy="5135563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ote truck exterio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rts cam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3493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P Manhat Center gre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146" y="6195"/>
            <a:ext cx="5143500" cy="5143500"/>
          </a:xfrm>
          <a:prstGeom prst="rect">
            <a:avLst/>
          </a:prstGeom>
        </p:spPr>
      </p:pic>
      <p:pic>
        <p:nvPicPr>
          <p:cNvPr id="4" name="Picture 3" descr="Sports cam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67353" y="1"/>
            <a:ext cx="6336060" cy="5143499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P interio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255" y="0"/>
            <a:ext cx="10097530" cy="6548438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B4446-ED35-5D4B-A4DF-5A9AE1E2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030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1991"/>
      </p:ext>
    </p:extLst>
  </p:cSld>
  <p:clrMapOvr>
    <a:masterClrMapping/>
  </p:clrMapOvr>
  <p:transition spd="slow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 dish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8094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P Interior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52501"/>
            <a:ext cx="9144000" cy="609600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mote truck exterio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88579"/>
            <a:ext cx="9144000" cy="5432079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P Studio interio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103535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ympicChan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9423400" cy="53340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emundo new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2938"/>
            <a:ext cx="9144000" cy="6255608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oadcast m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1171" y="0"/>
            <a:ext cx="9143999" cy="5143500"/>
          </a:xfrm>
          <a:prstGeom prst="rect">
            <a:avLst/>
          </a:prstGeom>
        </p:spPr>
      </p:pic>
      <p:pic>
        <p:nvPicPr>
          <p:cNvPr id="6" name="Picture 5" descr="NEP Manhat Center Aud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w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</Words>
  <Application>Microsoft Macintosh PowerPoint</Application>
  <PresentationFormat>On-screen Show (16:9)</PresentationFormat>
  <Paragraphs>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Lab Tech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Wenocur</dc:creator>
  <cp:lastModifiedBy>Eric Wenocur</cp:lastModifiedBy>
  <cp:revision>47</cp:revision>
  <dcterms:created xsi:type="dcterms:W3CDTF">2018-11-06T17:51:35Z</dcterms:created>
  <dcterms:modified xsi:type="dcterms:W3CDTF">2022-06-22T03:00:28Z</dcterms:modified>
</cp:coreProperties>
</file>